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9"/>
  </p:notesMasterIdLst>
  <p:sldIdLst>
    <p:sldId id="280" r:id="rId4"/>
    <p:sldId id="2076137973" r:id="rId5"/>
    <p:sldId id="2076137974" r:id="rId6"/>
    <p:sldId id="272" r:id="rId7"/>
    <p:sldId id="2076137971" r:id="rId8"/>
    <p:sldId id="2076137248" r:id="rId9"/>
    <p:sldId id="2076137239" r:id="rId10"/>
    <p:sldId id="325" r:id="rId11"/>
    <p:sldId id="3766" r:id="rId12"/>
    <p:sldId id="2076137989" r:id="rId13"/>
    <p:sldId id="2076137987" r:id="rId14"/>
    <p:sldId id="2076137985" r:id="rId15"/>
    <p:sldId id="286" r:id="rId16"/>
    <p:sldId id="287" r:id="rId17"/>
    <p:sldId id="20761379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ware" id="{12450546-E4EF-B546-A479-E0D97BAE6BF2}">
          <p14:sldIdLst>
            <p14:sldId id="280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3766"/>
            <p14:sldId id="2076137989"/>
            <p14:sldId id="2076137987"/>
            <p14:sldId id="2076137985"/>
            <p14:sldId id="286"/>
            <p14:sldId id="287"/>
            <p14:sldId id="20761379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2"/>
    <p:restoredTop sz="92813"/>
  </p:normalViewPr>
  <p:slideViewPr>
    <p:cSldViewPr snapToGrid="0" snapToObjects="1">
      <p:cViewPr varScale="1">
        <p:scale>
          <a:sx n="131" d="100"/>
          <a:sy n="131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5/18/23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9866FC-D2C3-244E-94CC-C61AAA5B4E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svg"/><Relationship Id="rId5" Type="http://schemas.openxmlformats.org/officeDocument/2006/relationships/image" Target="../media/image156.png"/><Relationship Id="rId4" Type="http://schemas.openxmlformats.org/officeDocument/2006/relationships/image" Target="../media/image15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.svg"/><Relationship Id="rId21" Type="http://schemas.openxmlformats.org/officeDocument/2006/relationships/image" Target="../media/image66.png"/><Relationship Id="rId42" Type="http://schemas.openxmlformats.org/officeDocument/2006/relationships/image" Target="../media/image87.svg"/><Relationship Id="rId47" Type="http://schemas.openxmlformats.org/officeDocument/2006/relationships/image" Target="../media/image92.png"/><Relationship Id="rId63" Type="http://schemas.openxmlformats.org/officeDocument/2006/relationships/image" Target="../media/image108.png"/><Relationship Id="rId68" Type="http://schemas.openxmlformats.org/officeDocument/2006/relationships/image" Target="../media/image113.png"/><Relationship Id="rId84" Type="http://schemas.openxmlformats.org/officeDocument/2006/relationships/image" Target="../media/image126.png"/><Relationship Id="rId16" Type="http://schemas.openxmlformats.org/officeDocument/2006/relationships/image" Target="../media/image61.svg"/><Relationship Id="rId11" Type="http://schemas.openxmlformats.org/officeDocument/2006/relationships/image" Target="../media/image56.svg"/><Relationship Id="rId32" Type="http://schemas.openxmlformats.org/officeDocument/2006/relationships/image" Target="../media/image77.svg"/><Relationship Id="rId37" Type="http://schemas.openxmlformats.org/officeDocument/2006/relationships/image" Target="../media/image82.png"/><Relationship Id="rId53" Type="http://schemas.openxmlformats.org/officeDocument/2006/relationships/image" Target="../media/image98.png"/><Relationship Id="rId58" Type="http://schemas.openxmlformats.org/officeDocument/2006/relationships/image" Target="../media/image103.svg"/><Relationship Id="rId74" Type="http://schemas.openxmlformats.org/officeDocument/2006/relationships/image" Target="../media/image119.png"/><Relationship Id="rId79" Type="http://schemas.openxmlformats.org/officeDocument/2006/relationships/image" Target="../media/image124.png"/><Relationship Id="rId5" Type="http://schemas.openxmlformats.org/officeDocument/2006/relationships/image" Target="../media/image50.png"/><Relationship Id="rId61" Type="http://schemas.openxmlformats.org/officeDocument/2006/relationships/image" Target="../media/image106.png"/><Relationship Id="rId82" Type="http://schemas.openxmlformats.org/officeDocument/2006/relationships/image" Target="../media/image47.png"/><Relationship Id="rId19" Type="http://schemas.openxmlformats.org/officeDocument/2006/relationships/image" Target="../media/image64.png"/><Relationship Id="rId14" Type="http://schemas.openxmlformats.org/officeDocument/2006/relationships/image" Target="../media/image59.png"/><Relationship Id="rId22" Type="http://schemas.openxmlformats.org/officeDocument/2006/relationships/image" Target="../media/image67.sv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openxmlformats.org/officeDocument/2006/relationships/image" Target="../media/image93.png"/><Relationship Id="rId56" Type="http://schemas.openxmlformats.org/officeDocument/2006/relationships/image" Target="../media/image101.svg"/><Relationship Id="rId64" Type="http://schemas.openxmlformats.org/officeDocument/2006/relationships/image" Target="../media/image109.png"/><Relationship Id="rId69" Type="http://schemas.openxmlformats.org/officeDocument/2006/relationships/image" Target="../media/image114.png"/><Relationship Id="rId77" Type="http://schemas.openxmlformats.org/officeDocument/2006/relationships/image" Target="../media/image122.png"/><Relationship Id="rId8" Type="http://schemas.openxmlformats.org/officeDocument/2006/relationships/image" Target="../media/image53.png"/><Relationship Id="rId51" Type="http://schemas.openxmlformats.org/officeDocument/2006/relationships/image" Target="../media/image96.svg"/><Relationship Id="rId72" Type="http://schemas.openxmlformats.org/officeDocument/2006/relationships/image" Target="../media/image117.png"/><Relationship Id="rId80" Type="http://schemas.openxmlformats.org/officeDocument/2006/relationships/image" Target="../media/image40.png"/><Relationship Id="rId3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svg"/><Relationship Id="rId46" Type="http://schemas.openxmlformats.org/officeDocument/2006/relationships/image" Target="../media/image91.svg"/><Relationship Id="rId59" Type="http://schemas.openxmlformats.org/officeDocument/2006/relationships/image" Target="../media/image104.png"/><Relationship Id="rId67" Type="http://schemas.openxmlformats.org/officeDocument/2006/relationships/image" Target="../media/image112.svg"/><Relationship Id="rId20" Type="http://schemas.openxmlformats.org/officeDocument/2006/relationships/image" Target="../media/image65.svg"/><Relationship Id="rId41" Type="http://schemas.openxmlformats.org/officeDocument/2006/relationships/image" Target="../media/image86.png"/><Relationship Id="rId54" Type="http://schemas.openxmlformats.org/officeDocument/2006/relationships/image" Target="../media/image99.svg"/><Relationship Id="rId62" Type="http://schemas.openxmlformats.org/officeDocument/2006/relationships/image" Target="../media/image107.svg"/><Relationship Id="rId70" Type="http://schemas.openxmlformats.org/officeDocument/2006/relationships/image" Target="../media/image115.png"/><Relationship Id="rId75" Type="http://schemas.openxmlformats.org/officeDocument/2006/relationships/image" Target="../media/image120.png"/><Relationship Id="rId83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svg"/><Relationship Id="rId49" Type="http://schemas.openxmlformats.org/officeDocument/2006/relationships/image" Target="../media/image94.svg"/><Relationship Id="rId57" Type="http://schemas.openxmlformats.org/officeDocument/2006/relationships/image" Target="../media/image102.png"/><Relationship Id="rId10" Type="http://schemas.openxmlformats.org/officeDocument/2006/relationships/image" Target="../media/image55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52" Type="http://schemas.openxmlformats.org/officeDocument/2006/relationships/image" Target="../media/image97.png"/><Relationship Id="rId60" Type="http://schemas.openxmlformats.org/officeDocument/2006/relationships/image" Target="../media/image105.svg"/><Relationship Id="rId65" Type="http://schemas.openxmlformats.org/officeDocument/2006/relationships/image" Target="../media/image110.svg"/><Relationship Id="rId73" Type="http://schemas.openxmlformats.org/officeDocument/2006/relationships/image" Target="../media/image118.png"/><Relationship Id="rId78" Type="http://schemas.openxmlformats.org/officeDocument/2006/relationships/image" Target="../media/image123.png"/><Relationship Id="rId81" Type="http://schemas.openxmlformats.org/officeDocument/2006/relationships/image" Target="../media/image36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Relationship Id="rId13" Type="http://schemas.openxmlformats.org/officeDocument/2006/relationships/image" Target="../media/image58.svg"/><Relationship Id="rId18" Type="http://schemas.openxmlformats.org/officeDocument/2006/relationships/image" Target="../media/image63.svg"/><Relationship Id="rId39" Type="http://schemas.openxmlformats.org/officeDocument/2006/relationships/image" Target="../media/image84.png"/><Relationship Id="rId34" Type="http://schemas.openxmlformats.org/officeDocument/2006/relationships/image" Target="../media/image79.svg"/><Relationship Id="rId50" Type="http://schemas.openxmlformats.org/officeDocument/2006/relationships/image" Target="../media/image95.png"/><Relationship Id="rId55" Type="http://schemas.openxmlformats.org/officeDocument/2006/relationships/image" Target="../media/image100.png"/><Relationship Id="rId76" Type="http://schemas.openxmlformats.org/officeDocument/2006/relationships/image" Target="../media/image121.emf"/><Relationship Id="rId7" Type="http://schemas.openxmlformats.org/officeDocument/2006/relationships/image" Target="../media/image52.png"/><Relationship Id="rId71" Type="http://schemas.openxmlformats.org/officeDocument/2006/relationships/image" Target="../media/image116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74.png"/><Relationship Id="rId24" Type="http://schemas.openxmlformats.org/officeDocument/2006/relationships/image" Target="../media/image69.svg"/><Relationship Id="rId40" Type="http://schemas.openxmlformats.org/officeDocument/2006/relationships/image" Target="../media/image85.svg"/><Relationship Id="rId45" Type="http://schemas.openxmlformats.org/officeDocument/2006/relationships/image" Target="../media/image90.png"/><Relationship Id="rId66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svg"/><Relationship Id="rId26" Type="http://schemas.openxmlformats.org/officeDocument/2006/relationships/image" Target="../media/image150.png"/><Relationship Id="rId3" Type="http://schemas.openxmlformats.org/officeDocument/2006/relationships/image" Target="../media/image127.tiff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tiff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0.png"/><Relationship Id="rId11" Type="http://schemas.openxmlformats.org/officeDocument/2006/relationships/image" Target="../media/image135.tiff"/><Relationship Id="rId24" Type="http://schemas.openxmlformats.org/officeDocument/2006/relationships/image" Target="../media/image148.png"/><Relationship Id="rId5" Type="http://schemas.openxmlformats.org/officeDocument/2006/relationships/image" Target="../media/image129.tiff"/><Relationship Id="rId15" Type="http://schemas.openxmlformats.org/officeDocument/2006/relationships/image" Target="../media/image139.tiff"/><Relationship Id="rId23" Type="http://schemas.openxmlformats.org/officeDocument/2006/relationships/image" Target="../media/image147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tiff"/><Relationship Id="rId9" Type="http://schemas.openxmlformats.org/officeDocument/2006/relationships/image" Target="../media/image133.tiff"/><Relationship Id="rId14" Type="http://schemas.openxmlformats.org/officeDocument/2006/relationships/image" Target="../media/image138.tiff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66D8E11-A83D-46AC-BA35-C493C365AC69}" type="slidenum">
              <a:rPr kumimoji="0" lang="en-US" sz="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3"/>
            <a:ext cx="8541834" cy="416775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7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3417" y="4817746"/>
            <a:ext cx="896304" cy="448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9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6291</TotalTime>
  <Words>879</Words>
  <Application>Microsoft Macintosh PowerPoint</Application>
  <PresentationFormat>Widescreen</PresentationFormat>
  <Paragraphs>163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is always Meeting You At Your Mission</vt:lpstr>
      <vt:lpstr>Rancher Federal + Amazon AWS</vt:lpstr>
      <vt:lpstr>Architectural Overview</vt:lpstr>
      <vt:lpstr>PowerPoint Presentation</vt:lpstr>
      <vt:lpstr>Carbide Supply Chain Security</vt:lpstr>
      <vt:lpstr>PowerPoint Presentation</vt:lpstr>
      <vt:lpstr>From Datacenters to the Edge…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320</cp:revision>
  <dcterms:created xsi:type="dcterms:W3CDTF">2020-11-17T10:12:06Z</dcterms:created>
  <dcterms:modified xsi:type="dcterms:W3CDTF">2023-05-18T16:50:06Z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